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4.xml" ContentType="application/vnd.ms-office.webextension+xml"/>
  <Override PartName="/ppt/notesSlides/notesSlide24.xml" ContentType="application/vnd.openxmlformats-officedocument.presentationml.notesSlide+xml"/>
  <Override PartName="/ppt/webextensions/webextension5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4" r:id="rId26"/>
    <p:sldId id="288" r:id="rId27"/>
    <p:sldId id="279" r:id="rId28"/>
    <p:sldId id="276" r:id="rId29"/>
    <p:sldId id="270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463"/>
  </p:normalViewPr>
  <p:slideViewPr>
    <p:cSldViewPr snapToGrid="0" snapToObjects="1">
      <p:cViewPr varScale="1">
        <p:scale>
          <a:sx n="61" d="100"/>
          <a:sy n="61" d="100"/>
        </p:scale>
        <p:origin x="22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09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86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613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7055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1.xml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2.xm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3.xm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microsoft.com/office/2011/relationships/webextension" Target="../webextensions/webextension4.xm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11/relationships/webextension" Target="../webextensions/webextension5.xm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September 19, 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08" y="2823561"/>
            <a:ext cx="1554480" cy="938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64" y="2823560"/>
            <a:ext cx="973528" cy="13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exist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328663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328662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simple API that can save all the weights of a model.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509556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requires more boilerplate code for custom extensions.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317250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make extensions by simply write an interface and </a:t>
            </a:r>
            <a:r>
              <a:rPr kumimoji="1" lang="en-US" altLang="ko-KR" dirty="0" err="1" smtClean="0"/>
              <a:t>correponding</a:t>
            </a:r>
            <a:r>
              <a:rPr kumimoji="1" lang="en-US" altLang="ko-KR" dirty="0" smtClean="0"/>
              <a:t> implementation for each of the CPU and GPU versions.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Building or binding custom extensions written in C, C++ or CUDA is doable </a:t>
            </a:r>
            <a:r>
              <a:rPr kumimoji="1" lang="en-US" altLang="ko-KR" sz="2400" smtClean="0"/>
              <a:t>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827904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Both frameworks provides useful abstractions to reduce repeated codes and speed up the model development.</a:t>
            </a:r>
            <a:endParaRPr kumimoji="1" lang="en-US" altLang="ko-KR" sz="3200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more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an object-oriented approach.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good choice if you develop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is better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torch.Tensor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 smtClean="0"/>
              <a:t>a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similar 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/>
              <a:t>examples_create_tensor</a:t>
            </a:r>
            <a:r>
              <a:rPr kumimoji="1" lang="en-US" altLang="ko-KR" sz="2000" b="1" i="1" dirty="0" smtClean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 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/>
              <a:t>torch.cuda.is_available</a:t>
            </a:r>
            <a:r>
              <a:rPr kumimoji="1" lang="en-US" altLang="ko-KR" sz="2000" b="1" i="1" dirty="0" smtClean="0"/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/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examples_manipulate_tensor</a:t>
            </a:r>
            <a:r>
              <a:rPr kumimoji="1" lang="en-US" altLang="ko-KR" sz="2000" b="1" i="1" dirty="0"/>
              <a:t>(),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tensor#indexing-slicing-joining-mutating-ops</a:t>
            </a:r>
            <a:r>
              <a:rPr kumimoji="1" lang="en-US" altLang="ko-KR" sz="2000" dirty="0" smtClean="0"/>
              <a:t> and </a:t>
            </a:r>
            <a:r>
              <a:rPr kumimoji="1" lang="en-US" altLang="ko-KR" sz="2000" dirty="0" smtClean="0"/>
              <a:t>manipulate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/>
              <a:t>examples_operate_tensor</a:t>
            </a:r>
            <a:r>
              <a:rPr kumimoji="1" lang="en-US" altLang="ko-KR" sz="2000" b="1" i="1" dirty="0" smtClean="0"/>
              <a:t>(),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 smtClean="0"/>
              <a:t>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/>
              <a:t>http://</a:t>
            </a:r>
            <a:r>
              <a:rPr kumimoji="1" lang="en-US" altLang="ko-KR" sz="2000" dirty="0" err="1" smtClean="0"/>
              <a:t>pytorch.org</a:t>
            </a:r>
            <a:r>
              <a:rPr kumimoji="1" lang="en-US" altLang="ko-KR" sz="2000" dirty="0" smtClean="0"/>
              <a:t>/docs/master/</a:t>
            </a:r>
            <a:r>
              <a:rPr kumimoji="1" lang="en-US" altLang="ko-KR" sz="2000" dirty="0" err="1" smtClean="0"/>
              <a:t>torch.html?highlight</a:t>
            </a:r>
            <a:r>
              <a:rPr kumimoji="1" lang="en-US" altLang="ko-KR" sz="2000" dirty="0" smtClean="0"/>
              <a:t>=</a:t>
            </a:r>
            <a:r>
              <a:rPr kumimoji="1" lang="en-US" altLang="ko-KR" sz="2000" dirty="0" err="1" smtClean="0"/>
              <a:t>tensor#math-operations</a:t>
            </a:r>
            <a:r>
              <a:rPr kumimoji="1" lang="en-US" altLang="ko-KR" sz="2000" dirty="0" smtClean="0"/>
              <a:t> and test various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operations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Quiz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23</a:t>
            </a:fld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</p:spPr>
            <p:txBody>
              <a:bodyPr>
                <a:norm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ko-KR" sz="2000" dirty="0" smtClean="0"/>
                  <a:t>Implement Logistic Sigmoid function with </a:t>
                </a:r>
                <a:r>
                  <a:rPr kumimoji="1" lang="en-US" altLang="ko-KR" sz="2000" dirty="0" err="1" smtClean="0"/>
                  <a:t>torch.Tensor</a:t>
                </a:r>
                <a:r>
                  <a:rPr kumimoji="1" lang="en-US" altLang="ko-KR" sz="2000" dirty="0" smtClean="0"/>
                  <a:t/>
                </a:r>
                <a:br>
                  <a:rPr kumimoji="1" lang="en-US" altLang="ko-KR" sz="20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kumimoji="1" lang="en-US" altLang="ko-KR" sz="2000" b="0" i="1" dirty="0" smtClean="0">
                    <a:latin typeface="Cambria Math" charset="0"/>
                  </a:rPr>
                  <a:t/>
                </a:r>
                <a:br>
                  <a:rPr kumimoji="1" lang="en-US" altLang="ko-KR" sz="20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charset="0"/>
                      </a:rPr>
                      <m:t>𝑤h𝑒𝑟𝑒</m:t>
                    </m:r>
                    <m:r>
                      <a:rPr kumimoji="1" lang="en-US" altLang="ko-KR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input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X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𝑚𝑜𝑑𝑒𝑙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𝑝𝑎𝑟𝑎𝑚𝑒𝑡𝑒𝑟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ko-KR" sz="2000" b="0" dirty="0" smtClean="0"/>
              </a:p>
            </p:txBody>
          </p:sp>
        </mc:Choice>
        <mc:Fallback>
          <p:sp>
            <p:nvSpPr>
              <p:cNvPr id="1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  <a:blipFill rotWithShape="0">
                <a:blip r:embed="rId4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0674"/>
                  </p:ext>
                </p:extLst>
              </p:nvPr>
            </p:nvGraphicFramePr>
            <p:xfrm>
              <a:off x="395416" y="2955469"/>
              <a:ext cx="11491784" cy="3488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16" y="2955469"/>
                <a:ext cx="11491784" cy="34888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96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Answer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24</a:t>
            </a:fld>
            <a:endParaRPr kumimoji="1"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974455"/>
                  </p:ext>
                </p:extLst>
              </p:nvPr>
            </p:nvGraphicFramePr>
            <p:xfrm>
              <a:off x="395416" y="947057"/>
              <a:ext cx="11491784" cy="54972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057"/>
                <a:ext cx="11491784" cy="54972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00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Data Loading and processing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Preparing </a:t>
            </a:r>
            <a:r>
              <a:rPr lang="en-US" altLang="ko-KR" dirty="0"/>
              <a:t>the </a:t>
            </a:r>
            <a:r>
              <a:rPr lang="en-US" altLang="ko-KR" dirty="0" smtClean="0"/>
              <a:t>data for a model requires considerable time to solving any machine learning problems.</a:t>
            </a:r>
            <a:br>
              <a:rPr lang="en-US" altLang="ko-KR" dirty="0" smtClean="0"/>
            </a:b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/>
              <a:t>PyTorch</a:t>
            </a:r>
            <a:r>
              <a:rPr lang="en-US" altLang="ko-KR" dirty="0"/>
              <a:t> provides many tools to make data loading </a:t>
            </a:r>
            <a:r>
              <a:rPr lang="en-US" altLang="ko-KR" dirty="0" smtClean="0"/>
              <a:t>easy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In this tutorial, we will see how to load and preprocess/augment data from a non trivial dataset.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70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/>
              <a:t>imm_mid</a:t>
            </a:r>
            <a:r>
              <a:rPr kumimoji="1" lang="en-US" altLang="ko-KR" dirty="0"/>
              <a:t>=0f5a8c&amp;cmp=em-data-na-na-newsltr_ai_20170828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python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origin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Torch. 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is written by native python language. 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essentially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networks. 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developed by Google Brain and actively used at Google.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 programming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- Adoption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010196"/>
            <a:ext cx="5580082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quickly getting its momentum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still in beta version (currently v. 0.2.0)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nice documentation and official tutorials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several computer vision architectures available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1010196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users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188527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run</a:t>
            </a:r>
            <a:r>
              <a:rPr kumimoji="1" lang="en-US" altLang="ko-KR" dirty="0" smtClean="0"/>
              <a:t>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2169043"/>
            <a:ext cx="5911702" cy="4552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134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Both frameworks operate on tensors and view models as a directed acyclic graph(DAG).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2400" dirty="0" smtClean="0"/>
              <a:t>They are different in a way to define DAGs.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relatively not intuitive for data loading.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scope.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8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Graph is defined at runtime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   \n    A = torch.randn(2,2)\n    B = torch.randn(2,2)\n\n    print(\&quot;Original A : \&quot;, A)\n    print(\&quot;Original B : \&quot;, B)\n\n    # element-wise tensor addition\n    added_tensor = torch.add(A,B)\n    # or,\n    added_tensor_2 = A+B\n    print(\&quot;Added tensor : \&quot;,added_tensor)\n\n    # Clamping tensor\n    clamp_tensor = torch.clamp(A, min=-0.5, max=0.5)\n    print(\&quot;clamp_tensor : \&quot;, clamp_tensor)\n\n    # Divide\n    divide_by_const_tensor = torch.div(A,2)\n    divide_by_tensor = torch.div(A,B)\n    # or,\n    devied_by_tensor_2 = A/B\n    print(\&quot;divide_by_const_tensor : \&quot;,divide_by_const_tensor)\n    print(\&quot;divide_by_tensor : \&quot;,divide_by_tensor)\n\n    # Element-wise multiplication\n    mul_by_const_tensor = torch.mul(A,10)\n    mul_by_tensor = torch.mul(A,B)\n    # or,\n    mul_by_tensor = A*B\n    print(\&quot;mul_by_const_tensor : \&quot;,mul_by_const_tensor)\n    print(\&quot;mul_by_tensor : \&quot;,mul_by_tensor)\n\n    # Matrix multiplication\n    matrix_mul_tensor = torch.mm(A,B)\n    print(\&quot;matrix_multiplication : \&quot;, matrix_mul_tensor)\n\n    # Sigmoid\n    sigmoid_tensor = torch.sigmoid(A)\n    print(\&quot;sigmoid_tensor : \&quot;,sigmoid_tensor)\n\n    # Summation\n    sum_tensor = torch.sum(A)\n    print(\&quot;sum_tensor : \&quot;,sum_tensor)\n\n    # Mean, standard diviation\n    print(\&quot;Mean : \&quot;,torch.mean(A), \&quot;std :\&quot;, torch.std(A))&quot;,&quot;ctags&quot;:{&quot;A&quot;:[{&quot;linenum&quot;:&quot;3&quot;,&quot;signature&quot;:&quot;A = torch.randn(2,2)&quot;}],&quot;B&quot;:[{&quot;linenum&quot;:&quot;4&quot;,&quot;signature&quot;:&quot;B = torch.randn(2,2)&quot;}],&quot;added_tensor&quot;:[{&quot;linenum&quot;:&quot;10&quot;,&quot;signature&quot;:&quot;added_tensor = torch.add(A,B)&quot;}],&quot;added_tensor_2&quot;:[{&quot;linenum&quot;:&quot;12&quot;,&quot;signature&quot;:&quot;added_tensor_2 = A+B&quot;}],&quot;clamp_tensor&quot;:[{&quot;linenum&quot;:&quot;16&quot;,&quot;signature&quot;:&quot;clamp_tensor = torch.clamp(A, min=-0.5, max=0.5)&quot;}],&quot;devied_by_tensor_2&quot;:[{&quot;linenum&quot;:&quot;23&quot;,&quot;signature&quot;:&quot;devied_by_tensor_2 = A/B&quot;}],&quot;divide_by_const_tensor&quot;:[{&quot;linenum&quot;:&quot;20&quot;,&quot;signature&quot;:&quot;divide_by_const_tensor = torch.div(A,2)&quot;}],&quot;divide_by_tensor&quot;:[{&quot;linenum&quot;:&quot;21&quot;,&quot;signature&quot;:&quot;divide_by_tensor = torch.div(A,B)&quot;}],&quot;matrix_mul_tensor&quot;:[{&quot;linenum&quot;:&quot;36&quot;,&quot;signature&quot;:&quot;matrix_mul_tensor = torch.mm(A,B)&quot;}],&quot;mul_by_const_tensor&quot;:[{&quot;linenum&quot;:&quot;28&quot;,&quot;signature&quot;:&quot;mul_by_const_tensor = torch.mul(A,10)&quot;}],&quot;mul_by_tensor&quot;:[{&quot;linenum&quot;:&quot;29&quot;,&quot;signature&quot;:&quot;mul_by_tensor = torch.mul(A,B)&quot;},{&quot;linenum&quot;:&quot;31&quot;,&quot;signature&quot;:&quot;mul_by_tensor = A*B&quot;}],&quot;sigmoid_tensor&quot;:[{&quot;linenum&quot;:&quot;40&quot;,&quot;signature&quot;:&quot;sigmoid_tensor = torch.sigmoid(A)&quot;}],&quot;sum_tensor&quot;:[{&quot;linenum&quot;:&quot;44&quot;,&quot;signature&quot;:&quot;sum_tensor = torch.sum(A)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227016-111F-604B-B489-C881618A767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\n    \n    # X.T * W\n    X_txW = \n    \n    # exp(X.T * W)\n    exp = \n    \n    # 1/(1+exp(X.T * W))\n    h_x = \n\n    print(\&quot;Result of Logistic Regression : \&quot;,h_x)\n    \n    return h_x\n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1289356-79DB-B34C-B7FD-B752F567A9F7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torch.t(X)\n    \n    # X.T * W\n    X_txW = torch.mm(X_transpose,W)\n    \n    # exp(X.T * W)\n    exp = torch.exp(X_txW)\n    \n    # 1/(1+exp(X.T * W))\n    h_x = 1/(1+exp)\n\n    print(\&quot;Result of Logistic Regression : \&quot;,h_x)\n    \n    return h_x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840</Words>
  <Application>Microsoft Macintosh PowerPoint</Application>
  <PresentationFormat>와이드스크린</PresentationFormat>
  <Paragraphs>252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Britannic Bold</vt:lpstr>
      <vt:lpstr>Cambria Math</vt:lpstr>
      <vt:lpstr>Cooper Black</vt:lpstr>
      <vt:lpstr>Courier</vt:lpstr>
      <vt:lpstr>Mangal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 - Adoption</vt:lpstr>
      <vt:lpstr>Difference – Graph definition</vt:lpstr>
      <vt:lpstr>Difference – Data loading</vt:lpstr>
      <vt:lpstr>Difference – Debugging</vt:lpstr>
      <vt:lpstr>Difference – Visualization</vt:lpstr>
      <vt:lpstr>Difference – Serialization</vt:lpstr>
      <vt:lpstr>Difference – Custom extensions</vt:lpstr>
      <vt:lpstr>Difference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Quiz #1</vt:lpstr>
      <vt:lpstr>Answer</vt:lpstr>
      <vt:lpstr>Data Loading and Processing</vt:lpstr>
      <vt:lpstr>Data Loading and processing</vt:lpstr>
      <vt:lpstr>Pytorch Autograd mechanics</vt:lpstr>
      <vt:lpstr>Implement Feed-Forward Neural Network with Pytorch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34</cp:revision>
  <cp:lastPrinted>2017-09-17T05:46:49Z</cp:lastPrinted>
  <dcterms:created xsi:type="dcterms:W3CDTF">2017-09-15T18:10:08Z</dcterms:created>
  <dcterms:modified xsi:type="dcterms:W3CDTF">2017-09-17T16:16:25Z</dcterms:modified>
</cp:coreProperties>
</file>